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5FD35-E99C-41F0-9064-E6E14F3F7490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2521B-DFC8-46C2-B2B5-AFE3736F5741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2521B-DFC8-46C2-B2B5-AFE3736F5741}" type="slidenum">
              <a:rPr lang="sk-SK" smtClean="0"/>
              <a:t>2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100C58-AFE6-474B-A53C-3351C2FF4C3F}" type="datetimeFigureOut">
              <a:rPr lang="sk-SK" smtClean="0"/>
              <a:t>16. 1. 2014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CDBB88-25E3-4524-9AF2-D88B819F5703}" type="slidenum">
              <a:rPr lang="sk-SK" smtClean="0"/>
              <a:t>‹#›</a:t>
            </a:fld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00B050"/>
                </a:solidFill>
                <a:latin typeface="Comic Sans MS" pitchFamily="66" charset="0"/>
              </a:rPr>
              <a:t>HOLIDAY</a:t>
            </a:r>
            <a:endParaRPr lang="sk-SK" sz="6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sk-SK" sz="2000" dirty="0" smtClean="0">
                <a:solidFill>
                  <a:schemeClr val="tx1"/>
                </a:solidFill>
              </a:rPr>
              <a:t>name: Martina Brnická</a:t>
            </a:r>
          </a:p>
          <a:p>
            <a:pPr algn="r"/>
            <a:r>
              <a:rPr lang="sk-SK" sz="2000" dirty="0" smtClean="0">
                <a:solidFill>
                  <a:schemeClr val="tx1"/>
                </a:solidFill>
              </a:rPr>
              <a:t>Classe:VI.A.</a:t>
            </a:r>
            <a:endParaRPr lang="sk-SK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latin typeface="Comic Sans MS" pitchFamily="66" charset="0"/>
              </a:rPr>
              <a:t>We were on trip. Reinerova and </a:t>
            </a:r>
            <a:r>
              <a:rPr lang="sk-SK" sz="2800" dirty="0" smtClean="0">
                <a:latin typeface="Comic Sans MS" pitchFamily="66" charset="0"/>
              </a:rPr>
              <a:t>Z</a:t>
            </a:r>
            <a:r>
              <a:rPr lang="sk-SK" sz="2800" dirty="0" smtClean="0">
                <a:latin typeface="Comic Sans MS" pitchFamily="66" charset="0"/>
              </a:rPr>
              <a:t>amkovskeho  chalet.</a:t>
            </a:r>
            <a:endParaRPr lang="sk-SK" sz="2800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C:\Users\Martinka\Desktop\DSC08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19417"/>
            <a:ext cx="6984776" cy="52385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5" name="Picture 3" descr="C:\Users\Martinka\Desktop\DSC08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101408" cy="607605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z="2000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 smtClean="0">
                <a:latin typeface="Comic Sans MS" pitchFamily="66" charset="0"/>
              </a:rPr>
              <a:t>I was on holiday in </a:t>
            </a:r>
            <a:r>
              <a:rPr lang="sk-SK" sz="3200" dirty="0" smtClean="0">
                <a:latin typeface="Comic Sans MS" pitchFamily="66" charset="0"/>
              </a:rPr>
              <a:t>winter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smtClean="0">
                <a:latin typeface="Comic Sans MS" pitchFamily="66" charset="0"/>
              </a:rPr>
              <a:t>with my parents and my brother. We were on </a:t>
            </a:r>
            <a:r>
              <a:rPr lang="sk-SK" sz="3200" dirty="0" smtClean="0">
                <a:latin typeface="Comic Sans MS" pitchFamily="66" charset="0"/>
              </a:rPr>
              <a:t>H</a:t>
            </a:r>
            <a:r>
              <a:rPr lang="sk-SK" sz="3200" dirty="0" smtClean="0">
                <a:latin typeface="Comic Sans MS" pitchFamily="66" charset="0"/>
              </a:rPr>
              <a:t>igh Tatras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smtClean="0">
                <a:latin typeface="Comic Sans MS" pitchFamily="66" charset="0"/>
              </a:rPr>
              <a:t>at Tatranska Lomnica.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dirty="0" smtClean="0">
                <a:latin typeface="Comic Sans MS" pitchFamily="66" charset="0"/>
              </a:rPr>
              <a:t>We stayed on hotel names Sasanka.       </a:t>
            </a:r>
            <a:endParaRPr lang="sk-SK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I got new</a:t>
            </a:r>
            <a:r>
              <a:rPr lang="sk-SK" dirty="0" smtClean="0"/>
              <a:t> </a:t>
            </a:r>
            <a:r>
              <a:rPr lang="sk-SK" dirty="0" smtClean="0">
                <a:latin typeface="Comic Sans MS" pitchFamily="66" charset="0"/>
              </a:rPr>
              <a:t>skis Dynastar. W</a:t>
            </a:r>
            <a:r>
              <a:rPr lang="en-US" dirty="0" smtClean="0">
                <a:latin typeface="Comic Sans MS" pitchFamily="66" charset="0"/>
              </a:rPr>
              <a:t>e were</a:t>
            </a:r>
            <a:r>
              <a:rPr lang="sk-SK" dirty="0" smtClean="0">
                <a:latin typeface="Comic Sans MS" pitchFamily="66" charset="0"/>
              </a:rPr>
              <a:t> not ski </a:t>
            </a:r>
            <a:r>
              <a:rPr lang="en-US" dirty="0" smtClean="0">
                <a:latin typeface="Comic Sans MS" pitchFamily="66" charset="0"/>
              </a:rPr>
              <a:t>because it was not snow</a:t>
            </a:r>
            <a:r>
              <a:rPr lang="sk-SK" dirty="0" smtClean="0">
                <a:latin typeface="Comic Sans MS" pitchFamily="66" charset="0"/>
              </a:rPr>
              <a:t>.</a:t>
            </a:r>
          </a:p>
          <a:p>
            <a:r>
              <a:rPr lang="sk-SK" dirty="0" smtClean="0">
                <a:latin typeface="Comic Sans MS" pitchFamily="66" charset="0"/>
              </a:rPr>
              <a:t>I experience a concert there</a:t>
            </a:r>
            <a:r>
              <a:rPr lang="sk-SK" dirty="0" smtClean="0">
                <a:latin typeface="Comic Sans MS" pitchFamily="66" charset="0"/>
              </a:rPr>
              <a:t>. </a:t>
            </a:r>
            <a:r>
              <a:rPr lang="sk-SK" dirty="0" smtClean="0">
                <a:latin typeface="Comic Sans MS" pitchFamily="66" charset="0"/>
              </a:rPr>
              <a:t>Featured to life a Fragile.</a:t>
            </a:r>
            <a:endParaRPr lang="sk-SK" dirty="0" smtClean="0"/>
          </a:p>
          <a:p>
            <a:r>
              <a:rPr lang="sk-SK" dirty="0" smtClean="0">
                <a:latin typeface="Comic Sans MS" pitchFamily="66" charset="0"/>
              </a:rPr>
              <a:t>The weather was entirely good,but there was a cold holiday.</a:t>
            </a:r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Comic Sans MS" pitchFamily="66" charset="0"/>
              </a:rPr>
              <a:t>We were there for eight days.</a:t>
            </a:r>
          </a:p>
          <a:p>
            <a:pPr>
              <a:buNone/>
            </a:pPr>
            <a:r>
              <a:rPr lang="sk-SK" dirty="0" smtClean="0">
                <a:latin typeface="Comic Sans MS" pitchFamily="66" charset="0"/>
              </a:rPr>
              <a:t>I  experience a lot of thinks.</a:t>
            </a:r>
          </a:p>
          <a:p>
            <a:pPr>
              <a:buNone/>
            </a:pPr>
            <a:r>
              <a:rPr lang="sk-SK" dirty="0" smtClean="0">
                <a:latin typeface="Comic Sans MS" pitchFamily="66" charset="0"/>
              </a:rPr>
              <a:t>I had a good</a:t>
            </a:r>
            <a:r>
              <a:rPr lang="sk-SK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There is a photos:</a:t>
            </a: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5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C:\Users\Martinka\foto tat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0"/>
            <a:ext cx="87484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>
                <a:latin typeface="Comic Sans MS" pitchFamily="66" charset="0"/>
              </a:rPr>
              <a:t>We</a:t>
            </a:r>
            <a:r>
              <a:rPr lang="sk-SK" sz="2800" dirty="0" smtClean="0">
                <a:latin typeface="Comic Sans MS" pitchFamily="66" charset="0"/>
              </a:rPr>
              <a:t> were on aquacity Sorea titris: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C:\Users\Martinka\Desktop\DSC08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344816" cy="5229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latin typeface="Comic Sans MS" pitchFamily="66" charset="0"/>
              </a:rPr>
              <a:t>We traveled by old train,,KOMETA“:</a:t>
            </a:r>
            <a:endParaRPr lang="sk-SK" sz="2800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C:\Users\Martinka\Desktop\DSC08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71160" y="-13852918"/>
            <a:ext cx="6504722" cy="4878542"/>
          </a:xfrm>
          <a:prstGeom prst="rect">
            <a:avLst/>
          </a:prstGeom>
          <a:noFill/>
        </p:spPr>
      </p:pic>
      <p:pic>
        <p:nvPicPr>
          <p:cNvPr id="4099" name="Picture 3" descr="C:\Users\Martinka\Desktop\DSC08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813376" cy="56059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„ski“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 descr="C:\Users\Martinka\Desktop\DSC08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848872" cy="51305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latin typeface="Comic Sans MS" pitchFamily="66" charset="0"/>
              </a:rPr>
              <a:t>And hot chocolate</a:t>
            </a:r>
            <a:endParaRPr lang="sk-SK" sz="2800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 descr="C:\Users\Martinka\Desktop\DSC08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36474"/>
            <a:ext cx="7704856" cy="511703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5758</TotalTime>
  <Words>136</Words>
  <Application>Microsoft Office PowerPoint</Application>
  <PresentationFormat>Prezentácia na obrazovke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Metro</vt:lpstr>
      <vt:lpstr>HOLIDAY</vt:lpstr>
      <vt:lpstr>Snímka 2</vt:lpstr>
      <vt:lpstr>Snímka 3</vt:lpstr>
      <vt:lpstr> </vt:lpstr>
      <vt:lpstr>Snímka 5</vt:lpstr>
      <vt:lpstr>We were on aquacity Sorea titris:</vt:lpstr>
      <vt:lpstr>We traveled by old train,,KOMETA“:</vt:lpstr>
      <vt:lpstr>„ski“</vt:lpstr>
      <vt:lpstr>And hot chocolate</vt:lpstr>
      <vt:lpstr>We were on trip. Reinerova and Zamkovskeho  chalet.</vt:lpstr>
      <vt:lpstr>Snímka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</dc:title>
  <dc:creator>Martinka</dc:creator>
  <cp:lastModifiedBy>Martinka</cp:lastModifiedBy>
  <cp:revision>18</cp:revision>
  <dcterms:created xsi:type="dcterms:W3CDTF">2014-01-16T19:03:33Z</dcterms:created>
  <dcterms:modified xsi:type="dcterms:W3CDTF">2014-01-20T19:01:46Z</dcterms:modified>
</cp:coreProperties>
</file>